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8" r:id="rId3"/>
    <p:sldId id="299" r:id="rId4"/>
    <p:sldId id="300" r:id="rId5"/>
    <p:sldId id="302" r:id="rId6"/>
    <p:sldId id="301" r:id="rId7"/>
    <p:sldId id="292" r:id="rId8"/>
    <p:sldId id="275" r:id="rId9"/>
    <p:sldId id="294" r:id="rId10"/>
    <p:sldId id="295" r:id="rId11"/>
    <p:sldId id="296" r:id="rId12"/>
    <p:sldId id="29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747079E4-3093-4867-B2D5-69F1A8ED52AB}"/>
    <pc:docChg chg="delSld">
      <pc:chgData name="Adam Minor" userId="8ba41960-985e-40fa-965b-8aad8b24e054" providerId="ADAL" clId="{747079E4-3093-4867-B2D5-69F1A8ED52AB}" dt="2024-06-21T15:49:29.278" v="0" actId="47"/>
      <pc:docMkLst>
        <pc:docMk/>
      </pc:docMkLst>
      <pc:sldChg chg="del">
        <pc:chgData name="Adam Minor" userId="8ba41960-985e-40fa-965b-8aad8b24e054" providerId="ADAL" clId="{747079E4-3093-4867-B2D5-69F1A8ED52AB}" dt="2024-06-21T15:49:29.278" v="0" actId="47"/>
        <pc:sldMkLst>
          <pc:docMk/>
          <pc:sldMk cId="1662566141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6EA839-6EEA-A2DC-1117-72887F6ED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blue text on a yellow background&#10;&#10;Description automatically generated">
            <a:extLst>
              <a:ext uri="{FF2B5EF4-FFF2-40B4-BE49-F238E27FC236}">
                <a16:creationId xmlns:a16="http://schemas.microsoft.com/office/drawing/2014/main" id="{E1E04D2D-5896-0196-8E49-66E4D46C3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8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rectangle with white text&#10;&#10;Description automatically generated">
            <a:extLst>
              <a:ext uri="{FF2B5EF4-FFF2-40B4-BE49-F238E27FC236}">
                <a16:creationId xmlns:a16="http://schemas.microsoft.com/office/drawing/2014/main" id="{C29FBD7D-5A77-7D14-3FC4-1A8F1C5F2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92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ue text&#10;&#10;Description automatically generated">
            <a:extLst>
              <a:ext uri="{FF2B5EF4-FFF2-40B4-BE49-F238E27FC236}">
                <a16:creationId xmlns:a16="http://schemas.microsoft.com/office/drawing/2014/main" id="{7E5B2782-8A65-B142-B5FA-C89C69EE6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256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background with blue and white text&#10;&#10;Description automatically generated">
            <a:extLst>
              <a:ext uri="{FF2B5EF4-FFF2-40B4-BE49-F238E27FC236}">
                <a16:creationId xmlns:a16="http://schemas.microsoft.com/office/drawing/2014/main" id="{9F537FB2-E89E-F913-2585-E7C8DD6F5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4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text on a yellow background&#10;&#10;Description automatically generated">
            <a:extLst>
              <a:ext uri="{FF2B5EF4-FFF2-40B4-BE49-F238E27FC236}">
                <a16:creationId xmlns:a16="http://schemas.microsoft.com/office/drawing/2014/main" id="{A1A50F56-3A62-B626-375D-865F1EBC9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63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6EA839-6EEA-A2DC-1117-72887F6ED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140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FDA6A6-B74E-E40B-14C3-35DF8C25D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36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F65192-316F-DD27-59BA-E96DC231A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96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1A0761-81B1-E47E-B866-325926207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270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15CBC0-C506-E875-90AB-B55F14D49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33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19</Words>
  <Application>Microsoft Office PowerPoint</Application>
  <PresentationFormat>Widescreen</PresentationFormat>
  <Paragraphs>1</Paragraphs>
  <Slides>12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2024-06-21T15:49:32Z</dcterms:modified>
</cp:coreProperties>
</file>